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1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8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0F5E2-CD2D-410E-B340-E9CB950AF0D2}" type="datetimeFigureOut">
              <a:rPr lang="ru-RU" smtClean="0"/>
              <a:t>26.06.2025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A3E5246F-5FC2-4C95-8201-FDCCD89A01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4396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0F5E2-CD2D-410E-B340-E9CB950AF0D2}" type="datetimeFigureOut">
              <a:rPr lang="ru-RU" smtClean="0"/>
              <a:t>26.06.2025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3E5246F-5FC2-4C95-8201-FDCCD89A01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4937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0F5E2-CD2D-410E-B340-E9CB950AF0D2}" type="datetimeFigureOut">
              <a:rPr lang="ru-RU" smtClean="0"/>
              <a:t>26.06.2025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3E5246F-5FC2-4C95-8201-FDCCD89A010A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186127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0F5E2-CD2D-410E-B340-E9CB950AF0D2}" type="datetimeFigureOut">
              <a:rPr lang="ru-RU" smtClean="0"/>
              <a:t>26.06.2025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3E5246F-5FC2-4C95-8201-FDCCD89A01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1612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0F5E2-CD2D-410E-B340-E9CB950AF0D2}" type="datetimeFigureOut">
              <a:rPr lang="ru-RU" smtClean="0"/>
              <a:t>26.06.2025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3E5246F-5FC2-4C95-8201-FDCCD89A010A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04531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0F5E2-CD2D-410E-B340-E9CB950AF0D2}" type="datetimeFigureOut">
              <a:rPr lang="ru-RU" smtClean="0"/>
              <a:t>26.06.2025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3E5246F-5FC2-4C95-8201-FDCCD89A01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96848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0F5E2-CD2D-410E-B340-E9CB950AF0D2}" type="datetimeFigureOut">
              <a:rPr lang="ru-RU" smtClean="0"/>
              <a:t>26.06.2025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5246F-5FC2-4C95-8201-FDCCD89A01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28275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0F5E2-CD2D-410E-B340-E9CB950AF0D2}" type="datetimeFigureOut">
              <a:rPr lang="ru-RU" smtClean="0"/>
              <a:t>26.06.2025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5246F-5FC2-4C95-8201-FDCCD89A01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2038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0F5E2-CD2D-410E-B340-E9CB950AF0D2}" type="datetimeFigureOut">
              <a:rPr lang="ru-RU" smtClean="0"/>
              <a:t>26.06.2025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5246F-5FC2-4C95-8201-FDCCD89A01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6068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0F5E2-CD2D-410E-B340-E9CB950AF0D2}" type="datetimeFigureOut">
              <a:rPr lang="ru-RU" smtClean="0"/>
              <a:t>26.06.2025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3E5246F-5FC2-4C95-8201-FDCCD89A01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5289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0F5E2-CD2D-410E-B340-E9CB950AF0D2}" type="datetimeFigureOut">
              <a:rPr lang="ru-RU" smtClean="0"/>
              <a:t>26.06.2025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3E5246F-5FC2-4C95-8201-FDCCD89A01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40347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0F5E2-CD2D-410E-B340-E9CB950AF0D2}" type="datetimeFigureOut">
              <a:rPr lang="ru-RU" smtClean="0"/>
              <a:t>26.06.2025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3E5246F-5FC2-4C95-8201-FDCCD89A01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03987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0F5E2-CD2D-410E-B340-E9CB950AF0D2}" type="datetimeFigureOut">
              <a:rPr lang="ru-RU" smtClean="0"/>
              <a:t>26.06.2025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5246F-5FC2-4C95-8201-FDCCD89A01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6579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0F5E2-CD2D-410E-B340-E9CB950AF0D2}" type="datetimeFigureOut">
              <a:rPr lang="ru-RU" smtClean="0"/>
              <a:t>26.06.2025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5246F-5FC2-4C95-8201-FDCCD89A01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00233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0F5E2-CD2D-410E-B340-E9CB950AF0D2}" type="datetimeFigureOut">
              <a:rPr lang="ru-RU" smtClean="0"/>
              <a:t>26.06.2025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5246F-5FC2-4C95-8201-FDCCD89A01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0647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0F5E2-CD2D-410E-B340-E9CB950AF0D2}" type="datetimeFigureOut">
              <a:rPr lang="ru-RU" smtClean="0"/>
              <a:t>26.06.2025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3E5246F-5FC2-4C95-8201-FDCCD89A01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5617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B0F5E2-CD2D-410E-B340-E9CB950AF0D2}" type="datetimeFigureOut">
              <a:rPr lang="ru-RU" smtClean="0"/>
              <a:t>26.06.2025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A3E5246F-5FC2-4C95-8201-FDCCD89A01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4906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2" r:id="rId1"/>
    <p:sldLayoutId id="2147483803" r:id="rId2"/>
    <p:sldLayoutId id="2147483804" r:id="rId3"/>
    <p:sldLayoutId id="2147483805" r:id="rId4"/>
    <p:sldLayoutId id="2147483806" r:id="rId5"/>
    <p:sldLayoutId id="2147483807" r:id="rId6"/>
    <p:sldLayoutId id="2147483808" r:id="rId7"/>
    <p:sldLayoutId id="2147483809" r:id="rId8"/>
    <p:sldLayoutId id="2147483810" r:id="rId9"/>
    <p:sldLayoutId id="2147483811" r:id="rId10"/>
    <p:sldLayoutId id="2147483812" r:id="rId11"/>
    <p:sldLayoutId id="2147483813" r:id="rId12"/>
    <p:sldLayoutId id="2147483814" r:id="rId13"/>
    <p:sldLayoutId id="2147483815" r:id="rId14"/>
    <p:sldLayoutId id="2147483816" r:id="rId15"/>
    <p:sldLayoutId id="214748381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CFE32B8-E94D-48F9-8E5C-4A7DE52C54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7710" y="1719071"/>
            <a:ext cx="8493882" cy="4777809"/>
          </a:xfrm>
          <a:prstGeom prst="rect">
            <a:avLst/>
          </a:prstGeom>
        </p:spPr>
      </p:pic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45621436-B34F-4BF3-9DE2-9B80E5C654EC}"/>
              </a:ext>
            </a:extLst>
          </p:cNvPr>
          <p:cNvSpPr/>
          <p:nvPr/>
        </p:nvSpPr>
        <p:spPr>
          <a:xfrm>
            <a:off x="1179576" y="253928"/>
            <a:ext cx="943660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18.06.2025 , в целях профилактики и формирования негативного отношения к  потреблению наркотиков, </a:t>
            </a:r>
            <a:r>
              <a:rPr lang="ru-RU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КДНиЗП</a:t>
            </a:r>
            <a:r>
              <a:rPr lang="ru-RU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Таганского района города Москвы для несовершеннолетних  организовано интерактивное занятие ГБУЗ «МНПЦ </a:t>
            </a:r>
          </a:p>
          <a:p>
            <a:pPr algn="ctr"/>
            <a:r>
              <a:rPr lang="ru-RU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наркологии ДЗМ»</a:t>
            </a:r>
          </a:p>
          <a:p>
            <a:pPr algn="ctr"/>
            <a:r>
              <a:rPr lang="ru-RU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«Профилактика. Здоровый образ жизни.»</a:t>
            </a:r>
          </a:p>
        </p:txBody>
      </p:sp>
    </p:spTree>
    <p:extLst>
      <p:ext uri="{BB962C8B-B14F-4D97-AF65-F5344CB8AC3E}">
        <p14:creationId xmlns:p14="http://schemas.microsoft.com/office/powerpoint/2010/main" val="144041109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12</TotalTime>
  <Words>37</Words>
  <Application>Microsoft Office PowerPoint</Application>
  <PresentationFormat>Широкоэкранный</PresentationFormat>
  <Paragraphs>3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Century Gothic</vt:lpstr>
      <vt:lpstr>Wingdings 3</vt:lpstr>
      <vt:lpstr>Легкий дым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Белявцева Анна Адольфовна</dc:creator>
  <cp:lastModifiedBy>Белявцева Анна Адольфовна</cp:lastModifiedBy>
  <cp:revision>3</cp:revision>
  <dcterms:created xsi:type="dcterms:W3CDTF">2025-06-26T09:08:57Z</dcterms:created>
  <dcterms:modified xsi:type="dcterms:W3CDTF">2025-06-26T09:21:30Z</dcterms:modified>
</cp:coreProperties>
</file>